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7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8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808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52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954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5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37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40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68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1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7F52-EA1B-491F-B024-FB11FFB8962B}" type="datetimeFigureOut">
              <a:rPr kumimoji="1" lang="ja-JP" altLang="en-US" smtClean="0"/>
              <a:t>2022/8/24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9E9AB-4009-46F7-8828-31C1F80525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16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4800" y="969818"/>
            <a:ext cx="8236527" cy="2914218"/>
          </a:xfrm>
        </p:spPr>
        <p:txBody>
          <a:bodyPr>
            <a:noAutofit/>
          </a:bodyPr>
          <a:lstStyle/>
          <a:p>
            <a:r>
              <a:rPr kumimoji="1" lang="ja-JP" altLang="en-US" sz="9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ペットの</a:t>
            </a:r>
            <a:r>
              <a:rPr kumimoji="1" lang="en-US" altLang="ja-JP" sz="9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9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9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一時飼育場所</a:t>
            </a:r>
            <a:endParaRPr kumimoji="1" lang="ja-JP" altLang="en-US" sz="9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23453" y="4544148"/>
            <a:ext cx="8201891" cy="872980"/>
          </a:xfrm>
        </p:spPr>
        <p:txBody>
          <a:bodyPr>
            <a:noAutofit/>
          </a:bodyPr>
          <a:lstStyle/>
          <a:p>
            <a:r>
              <a:rPr kumimoji="1" lang="ja-JP" altLang="en-US" sz="4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事故防止のため、関係者以外近づかないでください。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9488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16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ペットの 一時飼育場所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2022-08-24T02:17:52Z</dcterms:created>
  <dcterms:modified xsi:type="dcterms:W3CDTF">2022-08-24T02:21:42Z</dcterms:modified>
</cp:coreProperties>
</file>